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A40000"/>
    <a:srgbClr val="EFF7FF"/>
    <a:srgbClr val="F7FBFF"/>
    <a:srgbClr val="DDF6FF"/>
    <a:srgbClr val="BDEEFF"/>
    <a:srgbClr val="EFFFF7"/>
    <a:srgbClr val="C9FFE4"/>
    <a:srgbClr val="B7FFDB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66" d="100"/>
          <a:sy n="66" d="100"/>
        </p:scale>
        <p:origin x="-978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30742-6ACD-4378-8C3F-0A521E9E3925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DF53A-3B6D-408B-B0B1-5D5AFDE1362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50281"/>
            <a:ext cx="9144000" cy="807719"/>
          </a:xfrm>
          <a:prstGeom prst="rect">
            <a:avLst/>
          </a:prstGeom>
          <a:solidFill>
            <a:srgbClr val="EF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193802"/>
            <a:ext cx="9144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 descr="C:\Users\user\Dropbox\PhD Files\Publications\Paper3_PhD\CIRP - CMS2013\Resources\cirp-logo.pn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33105" t="16548" r="29650" b="17242"/>
          <a:stretch>
            <a:fillRect/>
          </a:stretch>
        </p:blipFill>
        <p:spPr bwMode="auto">
          <a:xfrm>
            <a:off x="7848601" y="60960"/>
            <a:ext cx="1199146" cy="1065907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 userDrawn="1"/>
        </p:nvSpPr>
        <p:spPr>
          <a:xfrm>
            <a:off x="2315028" y="159995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The 7</a:t>
            </a:r>
            <a:r>
              <a:rPr lang="en-US" sz="1800" b="1" baseline="3000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CIRP IPSS</a:t>
            </a:r>
            <a:r>
              <a:rPr lang="en-US" sz="1800" b="1" baseline="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Conference </a:t>
            </a:r>
          </a:p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21-22 May 2015</a:t>
            </a:r>
          </a:p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Saint-Etienne, France</a:t>
            </a:r>
            <a:endParaRPr lang="en-US" sz="18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931"/>
            <a:ext cx="2163539" cy="114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khaled.medini\Documents\__mes documents\xsupport divers\visuels ecole\mines_saint-etienne_buro_sans_reserve_blanch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6081486"/>
            <a:ext cx="92283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haled.medini\Documents\__mes documents\4_organisation evenements\ipss 2015\Website Docs\logos\Logo_Grenoble INP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41" y="6078773"/>
            <a:ext cx="1143884" cy="76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0D938C-DCE1-4A06-ADA2-06613520E0CB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615D4-5289-4E3D-9F30-3B5410A4E197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871DD-3F55-408A-AA83-33034D95D7F7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6202681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" y="60958"/>
            <a:ext cx="102457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9D1A99-AE17-46DF-AC41-A4ADF3A9786A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D60BF5-FBC5-4298-A7B6-6AF58FAE1677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E6FFEB-44E3-4F05-9454-CB40E1407711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BC2308-0D99-47CB-A25D-5182C2EB0BCF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68A7C3-0AA2-4BCC-90D5-9CA470846E1D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9A4DA-551D-423D-999F-57247931AC50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D973AC-4B04-4D36-8DA3-1700993FA807}" type="datetime1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85800" y="3352801"/>
            <a:ext cx="7696200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by</a:t>
            </a:r>
          </a:p>
          <a:p>
            <a:pPr algn="ctr" rtl="0" eaLnBrk="1" hangingPunct="1"/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AUTHOR 1 and AUTHOR 2</a:t>
            </a:r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Presenting Author: AUTHOR X</a:t>
            </a:r>
            <a:endParaRPr lang="en-US" sz="1700" strike="sngStrike" dirty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AFFILIATION</a:t>
            </a:r>
          </a:p>
          <a:p>
            <a:pPr algn="ctr" rtl="0" eaLnBrk="1" hangingPunct="1">
              <a:spcAft>
                <a:spcPts val="300"/>
              </a:spcAft>
            </a:pPr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CITY, COUNTRY</a:t>
            </a:r>
            <a:endParaRPr lang="en-US" sz="15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400" u="sng" dirty="0" smtClean="0">
                <a:latin typeface="Calibri" pitchFamily="34" charset="0"/>
                <a:cs typeface="+mn-cs"/>
              </a:rPr>
              <a:t>E-MAIL ADDRESS</a:t>
            </a:r>
          </a:p>
          <a:p>
            <a:pPr algn="ctr" rtl="0" eaLnBrk="1" hangingPunct="1"/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6200" y="6212638"/>
            <a:ext cx="1371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 affiliation logo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905000"/>
            <a:ext cx="9144000" cy="147002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>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allocated time for each paper is shown in the overall conference program. This includes 5 minutes for discussion</a:t>
            </a:r>
          </a:p>
          <a:p>
            <a:r>
              <a:rPr lang="en-US" dirty="0" smtClean="0"/>
              <a:t>Number of slides should be planned accordingly.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6324600"/>
            <a:ext cx="1371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AFFILIATION LOGO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</Words>
  <Application>Microsoft Office PowerPoint</Application>
  <PresentationFormat>Affichage à l'écran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kashkou</dc:creator>
  <cp:lastModifiedBy>MEDINI Khaled</cp:lastModifiedBy>
  <cp:revision>34</cp:revision>
  <dcterms:created xsi:type="dcterms:W3CDTF">2006-08-16T00:00:00Z</dcterms:created>
  <dcterms:modified xsi:type="dcterms:W3CDTF">2015-04-24T15:59:34Z</dcterms:modified>
</cp:coreProperties>
</file>